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7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8739" autoAdjust="0"/>
  </p:normalViewPr>
  <p:slideViewPr>
    <p:cSldViewPr snapToGrid="0">
      <p:cViewPr varScale="1">
        <p:scale>
          <a:sx n="49" d="100"/>
          <a:sy n="49" d="100"/>
        </p:scale>
        <p:origin x="-154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1F978-C254-42E6-8EC9-7C665601B338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D4BE5-647F-4289-B20F-E70EA7227A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l" descr="                              Dell - Internal Use - Confidential - Privileged&#10;"/>
          <p:cNvSpPr txBox="1"/>
          <p:nvPr/>
        </p:nvSpPr>
        <p:spPr>
          <a:xfrm>
            <a:off x="0" y="8676640"/>
            <a:ext cx="6858000" cy="50013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850" b="1" smtClean="0">
                <a:solidFill>
                  <a:srgbClr val="7F7F7F"/>
                </a:solidFill>
                <a:latin typeface="museo sans for dell"/>
              </a:rPr>
              <a:t>                              Dell - Internal Use - Confidential - Privileged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90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71793-D3F1-44C6-A3C7-69F6E5CB430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54AB5-62BF-4E41-A64F-89C99118C20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" descr="                              Dell - Internal Use - Confidential - Privileged&#10;"/>
          <p:cNvSpPr txBox="1"/>
          <p:nvPr/>
        </p:nvSpPr>
        <p:spPr>
          <a:xfrm>
            <a:off x="0" y="8676640"/>
            <a:ext cx="6858000" cy="50013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/>
              </a:rPr>
              <a:t>                              Dell - Internal Use - Confidential - Privileged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4AB5-62BF-4E41-A64F-89C99118C2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1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ETL </a:t>
            </a:r>
          </a:p>
          <a:p>
            <a:r>
              <a:rPr lang="en-US" dirty="0" smtClean="0"/>
              <a:t>SQL 2005</a:t>
            </a:r>
          </a:p>
          <a:p>
            <a:r>
              <a:rPr lang="en-US" dirty="0" smtClean="0"/>
              <a:t>Introduction to SSIS : </a:t>
            </a:r>
          </a:p>
          <a:p>
            <a:r>
              <a:rPr lang="en-US" dirty="0" smtClean="0"/>
              <a:t>https://msdn.microsoft.com/en-us/library/cc505845.aspx</a:t>
            </a:r>
          </a:p>
          <a:p>
            <a:r>
              <a:rPr lang="en-US" dirty="0" smtClean="0"/>
              <a:t>http://www.mssqltips.com/sqlservertutorial/200/sql-server-integration-services-ssis/</a:t>
            </a:r>
          </a:p>
          <a:p>
            <a:r>
              <a:rPr lang="en-US" dirty="0" smtClean="0"/>
              <a:t>Import/Export Wizard is</a:t>
            </a:r>
            <a:r>
              <a:rPr lang="en-US" baseline="0" dirty="0" smtClean="0"/>
              <a:t> a simple startup to learn SSIS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4AB5-62BF-4E41-A64F-89C99118C2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92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SSIS for Beginners:</a:t>
            </a:r>
            <a:r>
              <a:rPr lang="en-US" baseline="0" dirty="0" smtClean="0"/>
              <a:t> </a:t>
            </a:r>
            <a:r>
              <a:rPr lang="en-US" dirty="0" smtClean="0"/>
              <a:t>http://www.mssqltips.com/sqlservertutorial/200/sql-server-integration-services-ssis/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OLEDB VS ADO.NET</a:t>
            </a:r>
          </a:p>
          <a:p>
            <a:r>
              <a:rPr lang="en-US" dirty="0" smtClean="0"/>
              <a:t>https://social.msdn.microsoft.com/forums/sqlserver/en-US/1a9e3670-9685-4943-913b-123ecf248a9c/ole-db-vs-adonet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4AB5-62BF-4E41-A64F-89C99118C2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79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https://www.simple-talk.com/sql/ssis/ssis-2012-projects-setup,-project-creation-and-deployment/</a:t>
            </a:r>
          </a:p>
          <a:p>
            <a:r>
              <a:rPr lang="en-US" dirty="0" smtClean="0"/>
              <a:t>https://www.simple-talk.com/sql/ssis/ssis-2012-projects-deployment-configurations-and-monitoring/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54AB5-62BF-4E41-A64F-89C99118C2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7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" descr="                              Dell - Internal Use - Confidential - Privileged&#10;"/>
          <p:cNvSpPr txBox="1"/>
          <p:nvPr userDrawn="1"/>
        </p:nvSpPr>
        <p:spPr>
          <a:xfrm>
            <a:off x="0" y="6390640"/>
            <a:ext cx="12192000" cy="50013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/>
              </a:rPr>
              <a:t>                              Dell - Internal Use - Confidential - Privileged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06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9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3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1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9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2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2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0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E4890-95AC-4DC5-9307-58AAAEB3435F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0B5D-59FC-45BE-876B-A480E2C6C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l" descr="                              Dell - Internal Use - Confidential - Privileged&#10;"/>
          <p:cNvSpPr txBox="1"/>
          <p:nvPr userDrawn="1"/>
        </p:nvSpPr>
        <p:spPr>
          <a:xfrm>
            <a:off x="0" y="6390640"/>
            <a:ext cx="12192000" cy="50013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US" sz="850" b="1" i="0" u="none" baseline="0" smtClean="0">
                <a:solidFill>
                  <a:srgbClr val="7F7F7F"/>
                </a:solidFill>
                <a:latin typeface="museo sans for dell"/>
              </a:rPr>
              <a:t>                              Dell - Internal Use - Confidential - Privileged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8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JayarajVemula" TargetMode="External"/><Relationship Id="rId2" Type="http://schemas.openxmlformats.org/officeDocument/2006/relationships/hyperlink" Target="https://sqlmash.wordpres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jayaraj.vemula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SQLServerGeek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71341" y="6376734"/>
            <a:ext cx="9586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</a:t>
            </a:r>
            <a:r>
              <a:rPr lang="en-US" sz="1400" dirty="0" smtClean="0"/>
              <a:t>		</a:t>
            </a:r>
            <a:r>
              <a:rPr lang="en-US" sz="1400" dirty="0"/>
              <a:t>		www.facebook.com/groups/thesqlgeeks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6200" y="1249364"/>
            <a:ext cx="7909128" cy="4892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/>
          <a:lstStyle/>
          <a:p>
            <a:pPr algn="ctr" eaLnBrk="0" hangingPunct="0">
              <a:buClr>
                <a:srgbClr val="DC0081"/>
              </a:buClr>
            </a:pPr>
            <a:r>
              <a:rPr lang="en-US" sz="4400" dirty="0" smtClean="0"/>
              <a:t>Introduction </a:t>
            </a:r>
            <a:r>
              <a:rPr lang="en-US" sz="4400" dirty="0" smtClean="0"/>
              <a:t>to SSIS: Project Deployment </a:t>
            </a:r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1600" dirty="0">
                <a:ea typeface="MS PGothic" pitchFamily="34" charset="-128"/>
              </a:rPr>
              <a:t>By</a:t>
            </a:r>
          </a:p>
          <a:p>
            <a:pPr algn="ctr" eaLnBrk="0" hangingPunct="0"/>
            <a:endParaRPr lang="en-US" altLang="ja-JP" sz="1600" dirty="0">
              <a:ea typeface="MS PGothic" pitchFamily="34" charset="-128"/>
            </a:endParaRPr>
          </a:p>
          <a:p>
            <a:pPr algn="ctr" eaLnBrk="0" hangingPunct="0"/>
            <a:r>
              <a:rPr lang="en-US" altLang="ja-JP" sz="2800" dirty="0" smtClean="0">
                <a:ea typeface="MS PGothic" pitchFamily="34" charset="-128"/>
              </a:rPr>
              <a:t>Jayaraj Vemula</a:t>
            </a:r>
            <a:r>
              <a:rPr lang="en-US" altLang="ja-JP" sz="2400" dirty="0">
                <a:ea typeface="MS PGothic" pitchFamily="34" charset="-128"/>
              </a:rPr>
              <a:t/>
            </a:r>
            <a:br>
              <a:rPr lang="en-US" altLang="ja-JP" sz="2400" dirty="0">
                <a:ea typeface="MS PGothic" pitchFamily="34" charset="-128"/>
              </a:rPr>
            </a:br>
            <a:endParaRPr lang="en-US" altLang="ja-JP" sz="2400" dirty="0">
              <a:ea typeface="MS PGothic" pitchFamily="34" charset="-128"/>
            </a:endParaRPr>
          </a:p>
          <a:p>
            <a:pPr algn="ctr" eaLnBrk="0" hangingPunct="0">
              <a:lnSpc>
                <a:spcPct val="90000"/>
              </a:lnSpc>
              <a:spcBef>
                <a:spcPct val="40000"/>
              </a:spcBef>
              <a:buClr>
                <a:srgbClr val="DC0081"/>
              </a:buClr>
            </a:pP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8" name="Picture 7" descr="SQLServerGeeks_logo.jpg"/>
          <p:cNvPicPr>
            <a:picLocks noChangeAspect="1"/>
          </p:cNvPicPr>
          <p:nvPr/>
        </p:nvPicPr>
        <p:blipFill rotWithShape="1">
          <a:blip r:embed="rId2" cstate="print"/>
          <a:srcRect r="13783"/>
          <a:stretch/>
        </p:blipFill>
        <p:spPr>
          <a:xfrm>
            <a:off x="4510063" y="186037"/>
            <a:ext cx="3227923" cy="46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1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80257" y="365127"/>
            <a:ext cx="7886700" cy="687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Speaker Details</a:t>
            </a: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726472" y="1181670"/>
            <a:ext cx="6987973" cy="4849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US" dirty="0" smtClean="0"/>
              <a:t>Senior Database Administrator @ Dell International Service Pvt. Ltd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Blogger (He is exploring new blogging platforms - suggest one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 smtClean="0"/>
          </a:p>
          <a:p>
            <a:pPr algn="l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://sqlmash.wordpress.com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Pro-Automation Geek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Likes to follow Technological Trends  in AI(Artificial Intelligence) and Big Data</a:t>
            </a:r>
          </a:p>
          <a:p>
            <a:pPr marL="342900" indent="-342900" algn="l">
              <a:buFontTx/>
              <a:buChar char="-"/>
            </a:pPr>
            <a:r>
              <a:rPr lang="en-US" dirty="0" smtClean="0"/>
              <a:t>Can reach him </a:t>
            </a:r>
            <a:r>
              <a:rPr lang="en-US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JayarajVemula</a:t>
            </a:r>
            <a:r>
              <a:rPr lang="en-US" dirty="0" smtClean="0"/>
              <a:t> (Twitter) or </a:t>
            </a:r>
            <a:r>
              <a:rPr lang="en-US" dirty="0" smtClean="0">
                <a:hlinkClick r:id="rId4"/>
              </a:rPr>
              <a:t>jayaraj.vemula@gmail.com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r>
              <a:rPr lang="en-US" dirty="0" smtClean="0"/>
              <a:t>Has a kid aged 3 years to trouble him </a:t>
            </a:r>
            <a:r>
              <a:rPr lang="en-US" dirty="0" smtClean="0">
                <a:sym typeface="Wingdings" panose="05000000000000000000" pitchFamily="2" charset="2"/>
              </a:rPr>
              <a:t> and a wife to help spend what he earned </a:t>
            </a:r>
          </a:p>
          <a:p>
            <a:pPr marL="342900" indent="-342900" algn="l"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Recent Hobby : Runs everyday Morning to check robustness of his new pair of shoes </a:t>
            </a:r>
            <a:endParaRPr lang="en-US" dirty="0" smtClean="0"/>
          </a:p>
          <a:p>
            <a:pPr marL="342900" indent="-342900" algn="l">
              <a:buFontTx/>
              <a:buChar char="-"/>
            </a:pP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marL="342900" indent="-342900" algn="l">
              <a:buFontTx/>
              <a:buChar char="-"/>
            </a:pPr>
            <a:endParaRPr lang="en-US" dirty="0" smtClean="0"/>
          </a:p>
          <a:p>
            <a:pPr marL="342900" indent="-342900" algn="l">
              <a:buFontTx/>
              <a:buChar char="-"/>
            </a:pPr>
            <a:endParaRPr lang="en-US" dirty="0"/>
          </a:p>
        </p:txBody>
      </p:sp>
      <p:pic>
        <p:nvPicPr>
          <p:cNvPr id="6" name="Picture 2" descr="C:\Jay\Camera Roll\WP_20141031_00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597" y="1906073"/>
            <a:ext cx="4083353" cy="412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39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04311" y="365127"/>
            <a:ext cx="7886700" cy="850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/>
              <a:t>Agenda</a:t>
            </a:r>
            <a:endParaRPr lang="en-US" sz="4400" dirty="0">
              <a:solidFill>
                <a:srgbClr val="3333CC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24998" y="1463676"/>
            <a:ext cx="9777345" cy="4571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Brief Introduction to SSIS</a:t>
            </a:r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SSIS Prior to SQL 2012 (Package Deployment Model) </a:t>
            </a:r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SSIS from SQL 2012 (Project Deployment Model)</a:t>
            </a:r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algn="l">
              <a:buClr>
                <a:schemeClr val="accent1">
                  <a:lumMod val="75000"/>
                </a:schemeClr>
              </a:buClr>
            </a:pPr>
            <a:endParaRPr lang="en-US" sz="2800" dirty="0" smtClean="0"/>
          </a:p>
          <a:p>
            <a:pPr marL="514350" indent="-514350" algn="l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87027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6039" y="365127"/>
            <a:ext cx="5187638" cy="9578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 smtClean="0">
                <a:solidFill>
                  <a:srgbClr val="3333CC"/>
                </a:solidFill>
              </a:rPr>
              <a:t>How many use PS?</a:t>
            </a:r>
            <a:endParaRPr lang="en-US" sz="4400" dirty="0">
              <a:solidFill>
                <a:srgbClr val="3333CC"/>
              </a:solidFill>
            </a:endParaRPr>
          </a:p>
        </p:txBody>
      </p:sp>
      <p:pic>
        <p:nvPicPr>
          <p:cNvPr id="1026" name="Picture 2" descr="https://encrypted-tbn2.gstatic.com/images?q=tbn:ANd9GcT7GdTndf4b4avLOPptIC34O-q2cYn10lhurHYtZyJI6emFx7Y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74" y="2081719"/>
            <a:ext cx="4325343" cy="383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drawception.com/pub/panels/2012/7-2/tHbd4rSKby-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613" y="2081718"/>
            <a:ext cx="4922195" cy="383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872934" y="365127"/>
            <a:ext cx="5187638" cy="9578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 smtClean="0">
                <a:solidFill>
                  <a:srgbClr val="3333CC"/>
                </a:solidFill>
              </a:rPr>
              <a:t>Why should I use PS?</a:t>
            </a:r>
            <a:endParaRPr lang="en-US" sz="44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6039" y="365127"/>
            <a:ext cx="7886700" cy="850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 smtClean="0"/>
              <a:t>Brief Introduction to SSIS</a:t>
            </a:r>
            <a:endParaRPr lang="en-US" sz="4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2426" y="1463040"/>
            <a:ext cx="9811482" cy="50139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What and why ?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xtract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ransform</a:t>
            </a: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L</a:t>
            </a: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oad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9742" y="1463040"/>
            <a:ext cx="5631043" cy="4337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2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2426" y="1463040"/>
            <a:ext cx="10215928" cy="50139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6039" y="365127"/>
            <a:ext cx="7886700" cy="850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 smtClean="0"/>
              <a:t>SSIS Package Deployment Model</a:t>
            </a:r>
            <a:endParaRPr lang="en-US" sz="4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2426" y="1463040"/>
            <a:ext cx="9811482" cy="501396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(Quick Demo)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Create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Deploy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Test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612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2426" y="1463040"/>
            <a:ext cx="10215928" cy="50139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96039" y="365127"/>
            <a:ext cx="7886700" cy="8500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60375" indent="-460375" algn="l"/>
            <a:r>
              <a:rPr lang="en-US" sz="4400" dirty="0" smtClean="0"/>
              <a:t>SSIS Project Deployment Model</a:t>
            </a:r>
            <a:endParaRPr lang="en-US" sz="44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2426" y="1463040"/>
            <a:ext cx="9811482" cy="50139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(Quick Demo)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Create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Deploy 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Test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755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sp>
        <p:nvSpPr>
          <p:cNvPr id="5" name="Text Placeholder 16"/>
          <p:cNvSpPr txBox="1">
            <a:spLocks/>
          </p:cNvSpPr>
          <p:nvPr/>
        </p:nvSpPr>
        <p:spPr>
          <a:xfrm>
            <a:off x="2423790" y="3813438"/>
            <a:ext cx="6968063" cy="1059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b="1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</a:rPr>
              <a:t>Q &amp; A</a:t>
            </a:r>
            <a:endParaRPr lang="en-US" sz="8000" b="1" dirty="0">
              <a:ln w="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4" y="6376734"/>
            <a:ext cx="7739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Twitter: @</a:t>
            </a:r>
            <a:r>
              <a:rPr lang="en-US" sz="1400" dirty="0" err="1"/>
              <a:t>SQLServerGeeks</a:t>
            </a:r>
            <a:r>
              <a:rPr lang="en-US" sz="1400" dirty="0"/>
              <a:t>			www.facebook.com/groups/thesqlgeeks</a:t>
            </a:r>
          </a:p>
        </p:txBody>
      </p:sp>
      <p:pic>
        <p:nvPicPr>
          <p:cNvPr id="3" name="Picture 2" descr="SQLServerGeeks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91562" y="217565"/>
            <a:ext cx="3743960" cy="467995"/>
          </a:xfrm>
          <a:prstGeom prst="rect">
            <a:avLst/>
          </a:prstGeom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79664" y="2468563"/>
            <a:ext cx="732948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3600" dirty="0"/>
              <a:t>Thank you </a:t>
            </a:r>
            <a:r>
              <a:rPr lang="en-US" sz="3600" dirty="0">
                <a:sym typeface="Wingdings" pitchFamily="2" charset="2"/>
              </a:rPr>
              <a:t></a:t>
            </a: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endParaRPr lang="en-US" sz="2400" dirty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for </a:t>
            </a:r>
            <a:r>
              <a:rPr lang="en-US" dirty="0" smtClean="0">
                <a:sym typeface="Wingdings" pitchFamily="2" charset="2"/>
              </a:rPr>
              <a:t>suggestions and feedback, </a:t>
            </a:r>
            <a:r>
              <a:rPr lang="en-US" dirty="0">
                <a:sym typeface="Wingdings" pitchFamily="2" charset="2"/>
              </a:rPr>
              <a:t>please email at </a:t>
            </a:r>
            <a:r>
              <a:rPr lang="en-US" dirty="0" smtClean="0">
                <a:sym typeface="Wingdings" pitchFamily="2" charset="2"/>
                <a:hlinkClick r:id="rId3"/>
              </a:rPr>
              <a:t>admin@SQLServerGeeks.com</a:t>
            </a:r>
            <a:endParaRPr lang="en-US" dirty="0" smtClean="0">
              <a:sym typeface="Wingdings" pitchFamily="2" charset="2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5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CC040AC6-FCD6-47DB-BD21-A9049501A76F}" vid="{5457A3AA-2E0E-48A9-9FFC-B53CD6B904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1509</TotalTime>
  <Words>276</Words>
  <Application>Microsoft Office PowerPoint</Application>
  <PresentationFormat>Custom</PresentationFormat>
  <Paragraphs>114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Capital IQ,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Manohar Punna</dc:creator>
  <cp:keywords>Internal Use</cp:keywords>
  <cp:lastModifiedBy>Vemula, Jayaraj</cp:lastModifiedBy>
  <cp:revision>39</cp:revision>
  <dcterms:created xsi:type="dcterms:W3CDTF">2015-01-16T08:57:37Z</dcterms:created>
  <dcterms:modified xsi:type="dcterms:W3CDTF">2015-04-11T03:09:52Z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6db95cc0-d3e9-4883-83eb-425217f372c4</vt:lpwstr>
  </property>
  <property fmtid="{D5CDD505-2E9C-101B-9397-08002B2CF9AE}" pid="3" name="DellClassification">
    <vt:lpwstr>Internal Use</vt:lpwstr>
  </property>
  <property fmtid="{D5CDD505-2E9C-101B-9397-08002B2CF9AE}" pid="4" name="DellSubLabels">
    <vt:lpwstr>Privileged</vt:lpwstr>
  </property>
  <property fmtid="{D5CDD505-2E9C-101B-9397-08002B2CF9AE}" pid="5" name="DellVisual Markings (PPT)">
    <vt:lpwstr>Classification Footer</vt:lpwstr>
  </property>
  <property fmtid="{D5CDD505-2E9C-101B-9397-08002B2CF9AE}" pid="6" name="titusconfig">
    <vt:lpwstr>1.3AMER</vt:lpwstr>
  </property>
</Properties>
</file>